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70" r:id="rId11"/>
    <p:sldId id="264" r:id="rId12"/>
    <p:sldId id="271" r:id="rId13"/>
    <p:sldId id="265" r:id="rId14"/>
    <p:sldId id="272" r:id="rId15"/>
    <p:sldId id="266" r:id="rId16"/>
    <p:sldId id="273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4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492C62-8AC0-4B79-9CF6-008A0376CDF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5493E52-24AD-4818-A93A-7430F6743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142984"/>
            <a:ext cx="8458200" cy="2786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chemeClr val="tx1"/>
                </a:solidFill>
              </a:rPr>
              <a:t>«Прямая и обратная пропорциональность»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(решение математических задач с элементами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правил дорожного движения).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929066"/>
            <a:ext cx="8458200" cy="914400"/>
          </a:xfrm>
        </p:spPr>
        <p:txBody>
          <a:bodyPr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Вопрос по правилам дорожного движения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543924" cy="500066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Почему в городе существуют ограничения на скорость движения транспорта?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На городских улицах много не только машин, но и пешеходов. При большой скорости трудно остановиться перед пешеходным переходом, на перекрёстке и других местах, требующих особого внимания.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Письмо от дяди Фёдора из Простоквашино: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5338770" cy="4724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  «Пёс Шарик, охотясь на зверей, бежал за зайцем со скоростью 45 км/ч и догнал его через 2 часа. За сколько часов он догонит зайца, если будет бежать со скоростью 60 км/ч, а расстояние не изменится.»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074" name="Picture 2" descr="D:\Documents and Settings\Admin\Мои документы\панина с. н\рисунки к проектам\ЖИВОТНЫЕ\Рисунки животных\arg-wolfwalk-40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90C0F0"/>
              </a:clrFrom>
              <a:clrTo>
                <a:srgbClr val="90C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857496"/>
            <a:ext cx="4071966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Вопрос по правилам дорожного движения.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По какой стороне должен двигаться пешеход по загородной дороге?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На встречу машинам.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Письмо от Серого Волка: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500174"/>
            <a:ext cx="5562608" cy="472440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«Мы с Иваном – царевичем искали Жар-птицу. Если бы я бежал со скоростью 60 км/ч, то мы добрались бы от царства Берендея до царства Афрона за 4,5 ч . С какой скоростью я должен был бежать, чтобы добраться до царства Афрона за 3 ч ?»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098" name="Picture 2" descr="D:\Documents and Settings\Admin\Мои документы\панина с. н\рисунки к проектам\ЖИВОТНЫЕ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3429000"/>
            <a:ext cx="3357586" cy="2625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Вопрос по правилам дорожного движения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Семеро ребят играли в мяч на проезжей части дороги. Двое ушли домой. Остальные ребята остались играть на дороге. Сколько ребят поступили правильно?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Ни одного. Играть на проезжей части дороги нельзя!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Остановка 4: </a:t>
            </a:r>
            <a:r>
              <a:rPr lang="ru-RU" dirty="0" err="1" smtClean="0">
                <a:solidFill>
                  <a:schemeClr val="tx1"/>
                </a:solidFill>
              </a:rPr>
              <a:t>самоделкина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«Уравненье пришло,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Тайн немало принесло!»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Ключ (пропорции):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643050"/>
          <a:ext cx="8143933" cy="2928959"/>
        </p:xfrm>
        <a:graphic>
          <a:graphicData uri="http://schemas.openxmlformats.org/drawingml/2006/table">
            <a:tbl>
              <a:tblPr/>
              <a:tblGrid>
                <a:gridCol w="2298932"/>
                <a:gridCol w="1415844"/>
                <a:gridCol w="1643074"/>
                <a:gridCol w="1571636"/>
                <a:gridCol w="1071197"/>
                <a:gridCol w="143250"/>
              </a:tblGrid>
              <a:tr h="5038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Задания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Ответы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25" marR="58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Остановка 6: домашняя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Домашнее задание: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№ 836, № 835, № 846 (а).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Остановка 1: Устная.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«Ну – </a:t>
            </a:r>
            <a:r>
              <a:rPr lang="ru-RU" dirty="0" err="1" smtClean="0">
                <a:solidFill>
                  <a:schemeClr val="tx1"/>
                </a:solidFill>
              </a:rPr>
              <a:t>ка</a:t>
            </a:r>
            <a:r>
              <a:rPr lang="ru-RU" dirty="0" smtClean="0">
                <a:solidFill>
                  <a:schemeClr val="tx1"/>
                </a:solidFill>
              </a:rPr>
              <a:t> в сторону карандаши!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Ни бумажек, ни ручек, ни мела!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Устный счёт! Мы творим это дело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Только силой ума и души!»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dirty="0" smtClean="0"/>
          </a:p>
          <a:p>
            <a:pPr marL="342900" indent="-342900"/>
            <a:endParaRPr lang="ru-RU" dirty="0"/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/>
          </a:p>
          <a:p>
            <a:pPr marL="342900" indent="-342900"/>
            <a:r>
              <a:rPr lang="ru-RU" dirty="0" smtClean="0"/>
              <a:t>1. Укажите верную пропорцию: </a:t>
            </a:r>
          </a:p>
          <a:p>
            <a:pPr marL="342900" indent="-342900"/>
            <a:r>
              <a:rPr lang="ru-RU" dirty="0" smtClean="0"/>
              <a:t>         </a:t>
            </a:r>
          </a:p>
          <a:p>
            <a:pPr marL="342900" indent="-342900"/>
            <a:r>
              <a:rPr lang="ru-RU" dirty="0" smtClean="0"/>
              <a:t>а) 4 : 5 = 9 : 10 ; б) 28 : 35 = 4 : 5 ; в) 5 : 6 = 36 : 30 ; г) 6 : 7 = 42 : 36</a:t>
            </a:r>
          </a:p>
          <a:p>
            <a:pPr marL="342900" indent="-342900"/>
            <a:endParaRPr lang="ru-RU" dirty="0"/>
          </a:p>
          <a:p>
            <a:pPr marL="342900" indent="-342900"/>
            <a:r>
              <a:rPr lang="ru-RU" dirty="0" smtClean="0"/>
              <a:t>2. Найдите неизвестный член пропорции:</a:t>
            </a:r>
          </a:p>
          <a:p>
            <a:pPr marL="342900" indent="-342900"/>
            <a:endParaRPr lang="ru-RU" dirty="0"/>
          </a:p>
          <a:p>
            <a:pPr marL="342900" indent="-342900"/>
            <a:r>
              <a:rPr lang="ru-RU" dirty="0"/>
              <a:t>а</a:t>
            </a:r>
            <a:r>
              <a:rPr lang="ru-RU" dirty="0" smtClean="0"/>
              <a:t>) 3 : 8 = </a:t>
            </a:r>
            <a:r>
              <a:rPr lang="ru-RU" dirty="0" err="1" smtClean="0"/>
              <a:t>х</a:t>
            </a:r>
            <a:r>
              <a:rPr lang="ru-RU" dirty="0" smtClean="0"/>
              <a:t> : 24 ; б) </a:t>
            </a:r>
            <a:r>
              <a:rPr lang="ru-RU" dirty="0" err="1" smtClean="0"/>
              <a:t>х</a:t>
            </a:r>
            <a:r>
              <a:rPr lang="ru-RU" dirty="0" smtClean="0"/>
              <a:t> : 15 = 2 : 3 ; в) 18 : </a:t>
            </a:r>
            <a:r>
              <a:rPr lang="ru-RU" dirty="0" err="1" smtClean="0"/>
              <a:t>х</a:t>
            </a:r>
            <a:r>
              <a:rPr lang="ru-RU" dirty="0" smtClean="0"/>
              <a:t> = 9 : 5</a:t>
            </a:r>
          </a:p>
          <a:p>
            <a:pPr marL="342900" indent="-342900"/>
            <a:endParaRPr lang="ru-RU" dirty="0"/>
          </a:p>
          <a:p>
            <a:pPr marL="342900" indent="-342900"/>
            <a:r>
              <a:rPr lang="ru-RU" dirty="0" smtClean="0"/>
              <a:t>3. Решите задачи, составив пропорцию:</a:t>
            </a:r>
          </a:p>
          <a:p>
            <a:pPr marL="342900" indent="-342900"/>
            <a:endParaRPr lang="ru-RU" dirty="0"/>
          </a:p>
          <a:p>
            <a:pPr marL="342900" indent="-342900"/>
            <a:r>
              <a:rPr lang="ru-RU" dirty="0"/>
              <a:t>а</a:t>
            </a:r>
            <a:r>
              <a:rPr lang="ru-RU" dirty="0" smtClean="0"/>
              <a:t>) Четыре гнома посадили для Белоснежки 8 кустов роз. Сколько кустов роз посадят за то же время три гнома?</a:t>
            </a:r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б) Велосипедист за 3 часа проезжает </a:t>
            </a:r>
            <a:r>
              <a:rPr lang="ru-RU" dirty="0" smtClean="0"/>
              <a:t>36</a:t>
            </a:r>
            <a:r>
              <a:rPr lang="ru-RU" dirty="0" smtClean="0"/>
              <a:t> </a:t>
            </a:r>
            <a:r>
              <a:rPr lang="ru-RU" dirty="0" smtClean="0"/>
              <a:t>км. За сколько времени проедет велосипедист </a:t>
            </a:r>
            <a:r>
              <a:rPr lang="ru-RU" dirty="0" smtClean="0"/>
              <a:t>60</a:t>
            </a:r>
            <a:r>
              <a:rPr lang="ru-RU" dirty="0" smtClean="0"/>
              <a:t> </a:t>
            </a:r>
            <a:r>
              <a:rPr lang="ru-RU" dirty="0" smtClean="0"/>
              <a:t>км с той же скоростью? </a:t>
            </a: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Остановка 2: Графическая.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«В задачах тех ищи удачи,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Где получить рискуешь сдачи»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Л. </a:t>
            </a:r>
            <a:r>
              <a:rPr lang="ru-RU" dirty="0" err="1" smtClean="0">
                <a:solidFill>
                  <a:schemeClr val="tx1"/>
                </a:solidFill>
              </a:rPr>
              <a:t>Хейл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«Да» и «Нет» не говорите,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А значком изобразите.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«Да» значком «       », «Нет» значком «         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Минус 3"/>
          <p:cNvSpPr/>
          <p:nvPr/>
        </p:nvSpPr>
        <p:spPr>
          <a:xfrm>
            <a:off x="3500430" y="5214950"/>
            <a:ext cx="714380" cy="4286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овина рамки 6"/>
          <p:cNvSpPr/>
          <p:nvPr/>
        </p:nvSpPr>
        <p:spPr>
          <a:xfrm rot="3031472">
            <a:off x="7243957" y="5376852"/>
            <a:ext cx="571504" cy="71438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Получившаяся дорога (ответы):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Минус 3"/>
          <p:cNvSpPr/>
          <p:nvPr/>
        </p:nvSpPr>
        <p:spPr>
          <a:xfrm>
            <a:off x="428596" y="3214686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2500298" y="3214686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3428992" y="3214686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5572132" y="3214686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7715272" y="3214686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овина рамки 11"/>
          <p:cNvSpPr/>
          <p:nvPr/>
        </p:nvSpPr>
        <p:spPr>
          <a:xfrm rot="2900368">
            <a:off x="1543047" y="3465995"/>
            <a:ext cx="642942" cy="78581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2900368">
            <a:off x="1543046" y="3465996"/>
            <a:ext cx="642942" cy="78581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ловина рамки 14"/>
          <p:cNvSpPr/>
          <p:nvPr/>
        </p:nvSpPr>
        <p:spPr>
          <a:xfrm rot="2854767">
            <a:off x="4614558" y="3467011"/>
            <a:ext cx="642942" cy="78581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оловина рамки 15"/>
          <p:cNvSpPr/>
          <p:nvPr/>
        </p:nvSpPr>
        <p:spPr>
          <a:xfrm rot="2837671">
            <a:off x="6828991" y="3395930"/>
            <a:ext cx="642942" cy="78581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Остановка 3: почтовая.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«Трудность задач повышаем,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Решенье найти приглашаем».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Письмо от Буратино: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71612"/>
            <a:ext cx="5715040" cy="43577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   </a:t>
            </a:r>
            <a:r>
              <a:rPr lang="ru-RU" sz="4000" dirty="0" smtClean="0">
                <a:solidFill>
                  <a:schemeClr val="tx1"/>
                </a:solidFill>
              </a:rPr>
              <a:t>«Когда я бежал из страны Дураков, то проделал путь в 6,4 км за 1,6 ч . Сколько километров я пробежал бы за 2,5 ч при той же скорости?»</a:t>
            </a:r>
          </a:p>
          <a:p>
            <a:pPr>
              <a:buNone/>
            </a:pPr>
            <a:endParaRPr lang="ru-RU" sz="4000" dirty="0"/>
          </a:p>
        </p:txBody>
      </p:sp>
      <p:pic>
        <p:nvPicPr>
          <p:cNvPr id="1028" name="Picture 4" descr="D:\Documents and Settings\Admin\Мои документы\панина с. н\рисунки к проектам\ЖИВОТНЫЕ\Рисунки животных\pinocchio1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572132" y="2000240"/>
            <a:ext cx="3380121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 по правилам дорожного движения: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571613"/>
            <a:ext cx="8686800" cy="1285884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tx1"/>
                </a:solidFill>
              </a:rPr>
              <a:t>Какое главное правило при переходе улицы?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286124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Переходить надо вы установленных местах, на пешеходных переходах. Обеспечить себе хороший обзор дороги слева и справа.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Письмо от </a:t>
            </a:r>
            <a:r>
              <a:rPr lang="ru-RU" dirty="0" err="1" smtClean="0">
                <a:solidFill>
                  <a:schemeClr val="tx1"/>
                </a:solidFill>
              </a:rPr>
              <a:t>чебурашки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86050" y="1600200"/>
            <a:ext cx="6205550" cy="361475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«Мы с крокодилом Геной решили отправиться в путешествие на автомобиле. Чтобы избежать аварии, нам надо вовремя затормозить. При скорости 30 км/ч тормозной путь равен 0,72 км . Какой тормозной путь будет при скорости 100 км/ч ?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050" name="Picture 2" descr="D:\Documents and Settings\Admin\Мои документы\панина с. н\рисунки к проектам\ЖИВОТНЫЕ\Рисунки животных\gena1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14554"/>
            <a:ext cx="306040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il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17</TotalTime>
  <Words>617</Words>
  <Application>Microsoft Office PowerPoint</Application>
  <PresentationFormat>Экран (4:3)</PresentationFormat>
  <Paragraphs>94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pril</vt:lpstr>
      <vt:lpstr>«Прямая и обратная пропорциональность»    (решение математических задач с элементами  правил дорожного движения). </vt:lpstr>
      <vt:lpstr>Остановка 1: Устная.</vt:lpstr>
      <vt:lpstr>Слайд 3</vt:lpstr>
      <vt:lpstr>Остановка 2: Графическая.</vt:lpstr>
      <vt:lpstr>Получившаяся дорога (ответы):</vt:lpstr>
      <vt:lpstr>Остановка 3: почтовая.</vt:lpstr>
      <vt:lpstr>Письмо от Буратино:</vt:lpstr>
      <vt:lpstr>Вопрос по правилам дорожного движения:</vt:lpstr>
      <vt:lpstr>Письмо от чебурашки:</vt:lpstr>
      <vt:lpstr>Вопрос по правилам дорожного движения</vt:lpstr>
      <vt:lpstr>Письмо от дяди Фёдора из Простоквашино:</vt:lpstr>
      <vt:lpstr>Вопрос по правилам дорожного движения.</vt:lpstr>
      <vt:lpstr>Письмо от Серого Волка:</vt:lpstr>
      <vt:lpstr>Вопрос по правилам дорожного движения</vt:lpstr>
      <vt:lpstr>Остановка 4: самоделкина.</vt:lpstr>
      <vt:lpstr>Ключ (пропорции): </vt:lpstr>
      <vt:lpstr>Остановка 6: домашняя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«Прямая и обратная пропорциональность»    (решение математических задач с элементами  правил дорожного движения). </dc:title>
  <dc:creator>Admin</dc:creator>
  <cp:lastModifiedBy>Admin</cp:lastModifiedBy>
  <cp:revision>2</cp:revision>
  <dcterms:created xsi:type="dcterms:W3CDTF">2012-01-22T20:36:33Z</dcterms:created>
  <dcterms:modified xsi:type="dcterms:W3CDTF">2012-01-22T20:54:06Z</dcterms:modified>
</cp:coreProperties>
</file>